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72183d3e6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72183d3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575be894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575be89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72183d3e6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72183d3e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575be894b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575be89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72183d3e6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72183d3e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72183d3e6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72183d3e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330cfd8f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330cfd8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72183d3e6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72183d3e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6eb73f320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6eb73f3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330cfd8fe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330cfd8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72183d3e6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72183d3e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72183d3e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72183d3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v.to/martyhimmel/animating-sprite-sheets-with-javascript-ag3" TargetMode="External"/><Relationship Id="rId4" Type="http://schemas.openxmlformats.org/officeDocument/2006/relationships/hyperlink" Target="https://thegameassetsmine.com/" TargetMode="External"/><Relationship Id="rId5" Type="http://schemas.openxmlformats.org/officeDocument/2006/relationships/hyperlink" Target="http://finalbossblues.com/" TargetMode="External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joshthecoder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tackexchange.com/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EF?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Common ORM Problems and How to Fix Them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2: SELECT * Is Evil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Always define a SELECT list (use the Select LINQ method)</a:t>
            </a:r>
            <a:endParaRPr b="1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928" y="2185538"/>
            <a:ext cx="55816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4827950" y="1016075"/>
            <a:ext cx="363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Roboto"/>
                <a:ea typeface="Roboto"/>
                <a:cs typeface="Roboto"/>
                <a:sym typeface="Roboto"/>
              </a:rPr>
              <a:t>😱😱😱</a:t>
            </a:r>
            <a:endParaRPr sz="3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3: Getting Too Much Data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It's not always obvious when the query is running (deferred execution), or why it's important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can get us into trouble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650" y="2271000"/>
            <a:ext cx="3789350" cy="16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425" y="3197401"/>
            <a:ext cx="1251700" cy="12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3: Getting Too Much Data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Developers aren't always aware of all the query features (e.g., OFFSET / FETCH)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We should do as much filtering as practical in the database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Avoid wasting SQL Server memory, network traffic, application memory, CPU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650" y="2271000"/>
            <a:ext cx="3789350" cy="16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4: SARGability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What?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Seriously...what?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about the phone book example for indexes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728" y="127150"/>
            <a:ext cx="39050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4: SARGability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What?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Seriously...what?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about the phone book example for indexes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350" y="408112"/>
            <a:ext cx="5131250" cy="43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25" y="2822438"/>
            <a:ext cx="20764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4: SARGability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Try to avoid doing things that making SEEKing impossible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Running functions on search fields, doing "contains" searches on text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Fix the query, or get creative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350" y="408112"/>
            <a:ext cx="5131250" cy="43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25" y="3516638"/>
            <a:ext cx="20764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Honorable Mentions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Kitchen sink queries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totally use query hints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Don't mix literals and variables (forced parameterization)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265500" y="3875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Ask	</a:t>
            </a:r>
            <a:endParaRPr/>
          </a:p>
        </p:txBody>
      </p:sp>
      <p:sp>
        <p:nvSpPr>
          <p:cNvPr id="181" name="Google Shape;181;p29"/>
          <p:cNvSpPr txBox="1"/>
          <p:nvPr>
            <p:ph idx="1" type="subTitle"/>
          </p:nvPr>
        </p:nvSpPr>
        <p:spPr>
          <a:xfrm>
            <a:off x="265500" y="2060033"/>
            <a:ext cx="4045200" cy="25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Do I need Includes?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Do I have a Select?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Am I filtering early?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Is this query SARGable?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Does this need an index?</a:t>
            </a:r>
            <a:endParaRPr/>
          </a:p>
        </p:txBody>
      </p:sp>
      <p:pic>
        <p:nvPicPr>
          <p:cNvPr descr="Black and white image of ladder handles coming out of the water onto a floating dock" id="182" name="Google Shape;182;p2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490250" y="488250"/>
            <a:ext cx="7341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ORMs aren't that bad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ORMs are bad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Databases were a mistake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Questions?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90525" y="2789104"/>
            <a:ext cx="82221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New Stars of Data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Folks that encouraged me to blog and speak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226075" y="1465800"/>
            <a:ext cx="29547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Misc a</a:t>
            </a:r>
            <a:r>
              <a:rPr lang="en" sz="1400"/>
              <a:t>cknowledgements: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Animation tutorial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https://dev.to/martyhimmel/animating-sprite-sheets-with-javascript-ag3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Art assets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https://thegameassetsmine.com/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http://finalbossblues.com/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Black and white upward shot of Golden Gate Bridge" id="201" name="Google Shape;201;p32"/>
          <p:cNvPicPr preferRelativeResize="0"/>
          <p:nvPr/>
        </p:nvPicPr>
        <p:blipFill rotWithShape="1">
          <a:blip r:embed="rId6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Boring Slides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am I?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Josh!  .NET Developer, SQL Server Enthusiast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blog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https://joshthecoder.com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I'm active at Database Administrators Stack Exchange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...and at Top Answers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we talking about?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ORMs write the queries so us developers don't have 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Garbage In = Garbage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simple rules to avoid the biggest query pitfalls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more complex things developers should think about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Stack Overflow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https://stackexchange.com/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BMOR is disabled (most folks not on 2019)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Forced Parameterization is enabled (</a:t>
            </a:r>
            <a:r>
              <a:rPr lang="en"/>
              <a:t>very common for ORM DBs)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EF Core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of these items apply to EF 6, though the code is slightly different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also apply to other ORMs, like NHibernate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Extended Events to view queries being executed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also see with EF logging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688" y="1828800"/>
            <a:ext cx="22955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1: The N+1 Query Problem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N+1 query problem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100 rows, 101 queries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Meet the developer, the PM, and the DBA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49" y="3054525"/>
            <a:ext cx="2529475" cy="13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175" y="1759825"/>
            <a:ext cx="424248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1: The N+1 Query Problem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N+1 query problem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100 rows, 101 queries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Meet the developer, the PM, and the DBA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49" y="3054525"/>
            <a:ext cx="2529475" cy="13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525" y="1767307"/>
            <a:ext cx="3999900" cy="314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1: The N+1 Query Problem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Lazy Loading is our friend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Except when it's not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Use JOINs (Include) if there are a lot of entities involved instead</a:t>
            </a:r>
            <a:endParaRPr b="1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25" y="1861982"/>
            <a:ext cx="3999900" cy="314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2: SELECT * Is Evil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Default behavior is to get all the columns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Really convenient for developers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Really hard for indexing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Wasteful on resources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928" y="2185538"/>
            <a:ext cx="55816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4827950" y="1016075"/>
            <a:ext cx="363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Roboto"/>
                <a:ea typeface="Roboto"/>
                <a:cs typeface="Roboto"/>
                <a:sym typeface="Roboto"/>
              </a:rPr>
              <a:t>😱</a:t>
            </a:r>
            <a:r>
              <a:rPr lang="en" sz="3300">
                <a:latin typeface="Roboto"/>
                <a:ea typeface="Roboto"/>
                <a:cs typeface="Roboto"/>
                <a:sym typeface="Roboto"/>
              </a:rPr>
              <a:t>😱😱</a:t>
            </a:r>
            <a:endParaRPr sz="3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